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0" r:id="rId2"/>
    <p:sldId id="261" r:id="rId3"/>
    <p:sldId id="265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97" d="100"/>
          <a:sy n="97" d="100"/>
        </p:scale>
        <p:origin x="1110" y="3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IE"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IE"/>
            </a:p>
          </p:txBody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IE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IE"/>
            </a:p>
          </p:txBody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IE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IE"/>
            </a:p>
          </p:txBody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IE"/>
            </a:p>
          </p:txBody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IE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8E2DD-6BCF-4677-BDC4-C712804CB0CB}" type="datetimeFigureOut">
              <a:rPr lang="en-IE" smtClean="0"/>
              <a:t>01/04/2026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FC276-8093-4948-88F8-6808D1EE92B3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7432042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8E2DD-6BCF-4677-BDC4-C712804CB0CB}" type="datetimeFigureOut">
              <a:rPr lang="en-IE" smtClean="0"/>
              <a:t>01/04/2026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FC276-8093-4948-88F8-6808D1EE92B3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5329503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8E2DD-6BCF-4677-BDC4-C712804CB0CB}" type="datetimeFigureOut">
              <a:rPr lang="en-IE" smtClean="0"/>
              <a:t>01/04/2026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FC276-8093-4948-88F8-6808D1EE92B3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5443928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8E2DD-6BCF-4677-BDC4-C712804CB0CB}" type="datetimeFigureOut">
              <a:rPr lang="en-IE" smtClean="0"/>
              <a:t>01/04/2026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FC276-8093-4948-88F8-6808D1EE92B3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1775870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8E2DD-6BCF-4677-BDC4-C712804CB0CB}" type="datetimeFigureOut">
              <a:rPr lang="en-IE" smtClean="0"/>
              <a:t>01/04/2026</a:t>
            </a:fld>
            <a:endParaRPr lang="en-I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FC276-8093-4948-88F8-6808D1EE92B3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0278933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8E2DD-6BCF-4677-BDC4-C712804CB0CB}" type="datetimeFigureOut">
              <a:rPr lang="en-IE" smtClean="0"/>
              <a:t>01/04/2026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FC276-8093-4948-88F8-6808D1EE92B3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5223901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8E2DD-6BCF-4677-BDC4-C712804CB0CB}" type="datetimeFigureOut">
              <a:rPr lang="en-IE" smtClean="0"/>
              <a:t>01/04/2026</a:t>
            </a:fld>
            <a:endParaRPr lang="en-I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FC276-8093-4948-88F8-6808D1EE92B3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4744596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8E2DD-6BCF-4677-BDC4-C712804CB0CB}" type="datetimeFigureOut">
              <a:rPr lang="en-IE" smtClean="0"/>
              <a:t>01/04/2026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FC276-8093-4948-88F8-6808D1EE92B3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2262024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8E2DD-6BCF-4677-BDC4-C712804CB0CB}" type="datetimeFigureOut">
              <a:rPr lang="en-IE" smtClean="0"/>
              <a:t>01/04/2026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FC276-8093-4948-88F8-6808D1EE92B3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6500086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8E2DD-6BCF-4677-BDC4-C712804CB0CB}" type="datetimeFigureOut">
              <a:rPr lang="en-IE" smtClean="0"/>
              <a:t>01/04/2026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FC276-8093-4948-88F8-6808D1EE92B3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0878251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8E2DD-6BCF-4677-BDC4-C712804CB0CB}" type="datetimeFigureOut">
              <a:rPr lang="en-IE" smtClean="0"/>
              <a:t>01/04/2026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FC276-8093-4948-88F8-6808D1EE92B3}" type="slidenum">
              <a:rPr lang="en-IE" smtClean="0"/>
              <a:t>‹#›</a:t>
            </a:fld>
            <a:endParaRPr lang="en-IE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21465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8E2DD-6BCF-4677-BDC4-C712804CB0CB}" type="datetimeFigureOut">
              <a:rPr lang="en-IE" smtClean="0"/>
              <a:t>01/04/2026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FC276-8093-4948-88F8-6808D1EE92B3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2716208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8E2DD-6BCF-4677-BDC4-C712804CB0CB}" type="datetimeFigureOut">
              <a:rPr lang="en-IE" smtClean="0"/>
              <a:t>01/04/2026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FC276-8093-4948-88F8-6808D1EE92B3}" type="slidenum">
              <a:rPr lang="en-IE" smtClean="0"/>
              <a:t>‹#›</a:t>
            </a:fld>
            <a:endParaRPr lang="en-IE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054495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8E2DD-6BCF-4677-BDC4-C712804CB0CB}" type="datetimeFigureOut">
              <a:rPr lang="en-IE" smtClean="0"/>
              <a:t>01/04/2026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FC276-8093-4948-88F8-6808D1EE92B3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763073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8E2DD-6BCF-4677-BDC4-C712804CB0CB}" type="datetimeFigureOut">
              <a:rPr lang="en-IE" smtClean="0"/>
              <a:t>01/04/2026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FC276-8093-4948-88F8-6808D1EE92B3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5016118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8E2DD-6BCF-4677-BDC4-C712804CB0CB}" type="datetimeFigureOut">
              <a:rPr lang="en-IE" smtClean="0"/>
              <a:t>01/04/2026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FC276-8093-4948-88F8-6808D1EE92B3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3799702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IE"/>
            </a:p>
          </p:txBody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IE"/>
            </a:p>
          </p:txBody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IE"/>
            </a:p>
          </p:txBody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IE"/>
            </a:p>
          </p:txBody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IE"/>
            </a:p>
          </p:txBody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IE"/>
            </a:p>
          </p:txBody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IE"/>
            </a:p>
          </p:txBody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IE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98E2DD-6BCF-4677-BDC4-C712804CB0CB}" type="datetimeFigureOut">
              <a:rPr lang="en-IE" smtClean="0"/>
              <a:t>01/04/2026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01DFC276-8093-4948-88F8-6808D1EE92B3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88388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DD47C8-DC80-BE0B-5A4E-3A05EF9AAC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E11500-B581-5038-8D51-41FF999D88D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GB" dirty="0"/>
              <a:t>Grand Canal Greenway Phase 2 </a:t>
            </a:r>
            <a:endParaRPr lang="en-I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CCE3333-59CE-BCD6-FBE7-55604009FE5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Project Update April 2026</a:t>
            </a:r>
            <a:endParaRPr lang="en-IE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30624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8423AC-4375-8041-1210-7915C18E92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B3B4B2-8880-DD71-DDF4-F2D7AA2826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Updates since May 2024 </a:t>
            </a:r>
            <a:endParaRPr lang="en-I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BC9EF2-9AB3-7A92-56ED-57710926FF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88026"/>
            <a:ext cx="8708923" cy="4888937"/>
          </a:xfrm>
        </p:spPr>
        <p:txBody>
          <a:bodyPr>
            <a:normAutofit fontScale="92500" lnSpcReduction="10000"/>
          </a:bodyPr>
          <a:lstStyle/>
          <a:p>
            <a:r>
              <a:rPr lang="en-GB" dirty="0"/>
              <a:t>Sallins Link;</a:t>
            </a:r>
          </a:p>
          <a:p>
            <a:pPr lvl="1"/>
            <a:r>
              <a:rPr lang="en-GB" dirty="0"/>
              <a:t>A request for tender was issued to contractors for quotations to complete the ‘Sallins Link’ section in Sallins Village. </a:t>
            </a:r>
          </a:p>
          <a:p>
            <a:pPr lvl="1"/>
            <a:r>
              <a:rPr lang="en-GB" dirty="0"/>
              <a:t>These works are the works that were approved by Part VIII in May of 2024. </a:t>
            </a:r>
          </a:p>
          <a:p>
            <a:pPr lvl="1"/>
            <a:r>
              <a:rPr lang="en-GB" dirty="0"/>
              <a:t>Works will commence on site in the coming weeks following the appointment of a preferred contractor. </a:t>
            </a:r>
          </a:p>
          <a:p>
            <a:pPr lvl="1"/>
            <a:r>
              <a:rPr lang="en-GB" dirty="0"/>
              <a:t>Works include the removal of the existing vehicular ramp from the R407 to Canal View to be replaced by a new precast construction pedestrian ramp, installation of a new controlled crossing on the R407 to link the towpath from East to West and a link towpath from the new ramp to the bridge on the east of Sallins. This project will include considerable utility coordination, Traffic Management and Stakeholder Engagement. </a:t>
            </a:r>
          </a:p>
          <a:p>
            <a:r>
              <a:rPr lang="en-GB" dirty="0"/>
              <a:t>Final design is underway on the remainder of the project with a tender pack completed for the sensitive section from the 20</a:t>
            </a:r>
            <a:r>
              <a:rPr lang="en-GB" baseline="30000" dirty="0"/>
              <a:t>th</a:t>
            </a:r>
            <a:r>
              <a:rPr lang="en-GB" dirty="0"/>
              <a:t> Lock to </a:t>
            </a:r>
            <a:r>
              <a:rPr lang="en-GB" dirty="0" err="1"/>
              <a:t>Clonkeen</a:t>
            </a:r>
            <a:r>
              <a:rPr lang="en-GB" dirty="0"/>
              <a:t> (Offaly Border) these works will be completed by Waterways Ireland dependent on weather conditions and resource availability. </a:t>
            </a:r>
          </a:p>
          <a:p>
            <a:r>
              <a:rPr lang="en-GB" dirty="0"/>
              <a:t>It is anticipated to issue another circa 6km section of towpath and junction works for tender also by mid-year 2026. Which will be constructed later this year 2026.  </a:t>
            </a:r>
          </a:p>
        </p:txBody>
      </p:sp>
    </p:spTree>
    <p:extLst>
      <p:ext uri="{BB962C8B-B14F-4D97-AF65-F5344CB8AC3E}">
        <p14:creationId xmlns:p14="http://schemas.microsoft.com/office/powerpoint/2010/main" val="16327334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AD1D824-C3ED-F641-4B61-BCB063978F5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08730" y="406099"/>
            <a:ext cx="10374539" cy="604580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FDBCF80-1CCB-A49F-73AD-073EB0B05208}"/>
              </a:ext>
            </a:extLst>
          </p:cNvPr>
          <p:cNvSpPr txBox="1"/>
          <p:nvPr/>
        </p:nvSpPr>
        <p:spPr>
          <a:xfrm>
            <a:off x="7777315" y="776748"/>
            <a:ext cx="2517059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b="1" dirty="0"/>
              <a:t>Sallins</a:t>
            </a:r>
          </a:p>
          <a:p>
            <a:r>
              <a:rPr lang="en-GB" dirty="0"/>
              <a:t>Works Proposal Layout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645784922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176</TotalTime>
  <Words>224</Words>
  <Application>Microsoft Office PowerPoint</Application>
  <PresentationFormat>Widescreen</PresentationFormat>
  <Paragraphs>12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Trebuchet MS</vt:lpstr>
      <vt:lpstr>Wingdings 3</vt:lpstr>
      <vt:lpstr>Facet</vt:lpstr>
      <vt:lpstr>Grand Canal Greenway Phase 2 </vt:lpstr>
      <vt:lpstr>Updates since May 2024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Darragh Carey</dc:creator>
  <cp:lastModifiedBy>Katie O'Malley</cp:lastModifiedBy>
  <cp:revision>4</cp:revision>
  <dcterms:created xsi:type="dcterms:W3CDTF">2026-03-31T11:22:49Z</dcterms:created>
  <dcterms:modified xsi:type="dcterms:W3CDTF">2026-04-01T08:45:38Z</dcterms:modified>
</cp:coreProperties>
</file>